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99771D-52E7-4338-940D-0C68B12901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0A80DC-21B2-4FDD-8AA8-8C2AC1122C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CDAEC1-7331-475C-9F8F-EE0F07143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DCA59-031C-460C-A996-7E636FBC5DAD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9A146F-2E4A-4C79-9D34-A338B267B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23B72D-437C-46A3-A02F-0E0774830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510EE-F3D0-4979-B5CF-D91E61535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12992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06308D-84ED-4D9C-90C0-52AEAD206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C694DD4-2717-4FFD-8286-8BADADE69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57C7E7-3E79-42D2-8A3C-489184A62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DCA59-031C-460C-A996-7E636FBC5DAD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CB1FFA-8000-45BC-B7C9-AFCF2C628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CC0936-73D8-4FA0-BFF6-676E8846A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510EE-F3D0-4979-B5CF-D91E61535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31538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38DE33A-D71F-48B1-AA09-4243755A87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66EBD0-3009-42FE-A302-9111FE0DCB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313643-1A22-4E8B-BD62-2AEBF36B8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DCA59-031C-460C-A996-7E636FBC5DAD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2251B6-139A-4592-BF72-8F5DB346E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384BB7-57B5-44BE-A50A-B876B3D9E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510EE-F3D0-4979-B5CF-D91E61535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11623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8FC466-85D0-420A-9088-61CC0F7E9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A02096-A58D-4FF1-B632-B7C20FF881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05D73D-62D5-43D5-BE13-0583005AC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DCA59-031C-460C-A996-7E636FBC5DAD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ACB2D0-48AE-4F72-B0B7-7A03F612B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442FEA-71AA-4BD7-B607-D081E4382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510EE-F3D0-4979-B5CF-D91E61535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93826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D941B4-EE1A-4145-AC5D-397C4ED96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D48830-9E68-47CD-963B-97A032AE1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9F01A5-5E82-471C-9BC3-CC5A6C181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DCA59-031C-460C-A996-7E636FBC5DAD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F1DE0A-DA2E-468B-8645-327510C9E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BBBBF3-25CD-4DD7-B023-DEBF7F22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510EE-F3D0-4979-B5CF-D91E61535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23719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1ABD9F-9593-4D6C-A579-6503154FB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1AF3B6-BBED-43AD-98A5-29C3C9772D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147C70-2A5B-4A7C-B9EC-A26BE542C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F204F4-A519-4180-99E3-0572ED02F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DCA59-031C-460C-A996-7E636FBC5DAD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20EECF-9524-4825-9E09-9F3395CFC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03A65A-7197-4AE9-B7A5-16990DC44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510EE-F3D0-4979-B5CF-D91E61535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86955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DA48FF-68B4-4146-8F15-DE0B556E7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E41CEF-7707-4213-B0D9-2D369CE9B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A5A238-CA7C-4EB8-AA9E-8496118F0F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8765AB6-B30E-49F7-8FFF-223DE64D20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E3B44F8-5779-440A-A9B1-AB209DFAAC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3EB5BDC-EAA5-4CAC-A429-3D2A6981C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DCA59-031C-460C-A996-7E636FBC5DAD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1235668-268E-430A-8EB9-A9F83C1A2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B1984A9-F9FF-4F39-BADB-710724AEE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510EE-F3D0-4979-B5CF-D91E61535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71450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D7050A-D056-45C3-A9A7-02BA24630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1E8C3AA-0B9A-42D3-A946-8AD2C9F66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DCA59-031C-460C-A996-7E636FBC5DAD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C96E032-F93A-4DF4-BBF4-4DEC3E85E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B5AAD29-2E1F-4D1C-A3EF-C6DE03080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510EE-F3D0-4979-B5CF-D91E61535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56549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1727C38-7BDD-41A1-AE22-35CB557CA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DCA59-031C-460C-A996-7E636FBC5DAD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51F6EF7-FB15-4EDC-B717-C5387A336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682EB02-B251-4A38-85C1-073B58C02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510EE-F3D0-4979-B5CF-D91E61535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27138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6D728D-D4A4-4332-B1E2-815D08126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2B890D-C083-42BA-8EC6-AEA862B21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6990EA-2B84-4568-BEDF-467130CD82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FD5C57-6DC4-413C-BF12-B70A48008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DCA59-031C-460C-A996-7E636FBC5DAD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88CB8E-0DB1-4282-B71B-A31E1AABF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DC38F0-02EA-4D59-AC03-798D0AC7F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510EE-F3D0-4979-B5CF-D91E61535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17094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8510AF-DF92-4109-9805-F02A46E68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3A240AF-D9AA-4992-A60B-B436BACF0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4E03034-169C-48DE-94A3-62900AE702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2BE9F5-BDA6-49F7-9297-0DA75F443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DCA59-031C-460C-A996-7E636FBC5DAD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B98795-1172-46F0-9BBD-FAFAC1FDB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F481C2-14AC-4BF1-A1E8-0D7513B76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510EE-F3D0-4979-B5CF-D91E61535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71691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F7D6DF-C478-4037-B910-34D4D02C6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EDD5CD-EE0D-4C98-B83C-D7FE20634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63BB5F-4DF8-4C4B-8B66-B3175EB3D7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DCA59-031C-460C-A996-7E636FBC5DAD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63FFCC-B18A-4A8A-A9D7-6658E4708E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740F1B-79BF-40FD-96FC-A38185FD7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510EE-F3D0-4979-B5CF-D91E61535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590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9EBCFA-04F4-499A-9381-B4B5EFE68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1410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484D92-7DD1-48D3-BE1E-192E9A014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7253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EAF3B4-8AC6-4E1B-BE00-C311D3111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8005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A005C0-58B0-46A9-AE3E-0C621E226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2610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E507DD-F1E4-4066-A90E-D7F1D7135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43368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75DADB-F3EB-48A6-87D0-F2CD7D345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9613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A8B191-BFC7-4C04-8340-556815C8A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6441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2FEBD9-9D62-4A32-9D78-0EC9AA7E7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5092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02C4AD-78EA-4AC4-8D48-27A1617AA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74013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D96A97-DAA3-4F5E-88F2-7797CBA62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18312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933A02-D18B-43E9-9046-70CC2DC9F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7902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92ECA2-7A7C-4981-B8A4-441721D65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2063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5069FD-08B2-4145-9977-A194EE6BC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7252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91C3EA-539B-49F3-99ED-E04E32AA0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0768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BD13C5-EC37-4EAD-97B2-0BC8922C8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3265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7A2D0D-D165-49B4-B93F-5CA9462F6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1291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4F947A-147B-4305-BFDC-A5CFEF08D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8301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5A06DF-40F3-453A-9E45-2B15F5DE4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06121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47DA2C-B856-4EA9-898A-D783E300D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6540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105DAC-285D-4F08-8ECB-60D36F556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3886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Широкоэкранный</PresentationFormat>
  <Paragraphs>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Ким Ирина</dc:creator>
  <cp:lastModifiedBy>Ким Ирина</cp:lastModifiedBy>
  <cp:revision>3</cp:revision>
  <dcterms:created xsi:type="dcterms:W3CDTF">2020-10-06T08:24:50Z</dcterms:created>
  <dcterms:modified xsi:type="dcterms:W3CDTF">2020-10-06T08:30:33Z</dcterms:modified>
</cp:coreProperties>
</file>