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DA5C-A405-4C82-9650-75882B1E21CA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F269-7FF8-47C5-AD42-E3898275E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DA5C-A405-4C82-9650-75882B1E21CA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F269-7FF8-47C5-AD42-E3898275E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DA5C-A405-4C82-9650-75882B1E21CA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F269-7FF8-47C5-AD42-E3898275E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DA5C-A405-4C82-9650-75882B1E21CA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F269-7FF8-47C5-AD42-E3898275E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DA5C-A405-4C82-9650-75882B1E21CA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F269-7FF8-47C5-AD42-E3898275E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DA5C-A405-4C82-9650-75882B1E21CA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F269-7FF8-47C5-AD42-E3898275E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DA5C-A405-4C82-9650-75882B1E21CA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F269-7FF8-47C5-AD42-E3898275E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DA5C-A405-4C82-9650-75882B1E21CA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F269-7FF8-47C5-AD42-E3898275E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DA5C-A405-4C82-9650-75882B1E21CA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F269-7FF8-47C5-AD42-E3898275E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DA5C-A405-4C82-9650-75882B1E21CA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F269-7FF8-47C5-AD42-E3898275E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DA5C-A405-4C82-9650-75882B1E21CA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F269-7FF8-47C5-AD42-E3898275E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8DA5C-A405-4C82-9650-75882B1E21CA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FF269-7FF8-47C5-AD42-E3898275E2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nglish\Desktop\Отчет об агитационной работе\Выступление агит-бргады на первом городском молодежном форуме «Территория Молодых» 2015г\IMG_55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nglish\Desktop\Отчет об агитационной работе\Выступление агит-бргады на первом городском молодежном форуме «Территория Молодых» 2015г\IMG_55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English\Desktop\Отчет об агитационной работе\Выступление агит-бргады на первом городском молодежном форуме «Территория Молодых» 2015г\IMG_55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1"/>
            <a:ext cx="5143536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nglish\Desktop\Отчет об агитационной работе\Выступление агит-бргады на первом городском молодежном форуме «Территория Молодых» 2015г\IMG_55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English\Desktop\Отчет об агитационной работе\Выступление агит-бргады на первом городском молодежном форуме «Территория Молодых» 2015г\IMG_55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English\Desktop\Отчет об агитационной работе\Выступление агит-бргады на первом городском молодежном форуме «Территория Молодых» 2015г\IMG_55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English\Desktop\Отчет об агитационной работе\Выступление агит-бргады на первом городском молодежном форуме «Территория Молодых» 2015г\IMG_55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English\Desktop\Отчет об агитационной работе\Выступление агит-бргады на первом городском молодежном форуме «Территория Молодых» 2015г\IMG_55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English</dc:creator>
  <cp:lastModifiedBy>English</cp:lastModifiedBy>
  <cp:revision>1</cp:revision>
  <dcterms:created xsi:type="dcterms:W3CDTF">2016-02-03T04:02:38Z</dcterms:created>
  <dcterms:modified xsi:type="dcterms:W3CDTF">2016-02-03T04:07:01Z</dcterms:modified>
</cp:coreProperties>
</file>