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F7CC-688C-472D-BCBD-C4601A35BD64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6030A-C78E-4941-9D51-075CACB292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Отчет об агитационной работе\Флеш-моб «Стартуй в профессию»\IMG_05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Отчет об агитационной работе\Флеш-моб «Стартуй в профессию»\IMG_053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Отчет об агитационной работе\Флеш-моб «Стартуй в профессию»\IMG_053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Отчет об агитационной работе\Флеш-моб «Стартуй в профессию»\IMG_33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Отчет об агитационной работе\Флеш-моб «Стартуй в профессию»\IMG_332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English\Desktop\Отчет об агитационной работе\Флеш-моб «Стартуй в профессию»\IMG_33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2016-02-03T04:33:32Z</dcterms:created>
  <dcterms:modified xsi:type="dcterms:W3CDTF">2016-02-03T04:36:45Z</dcterms:modified>
</cp:coreProperties>
</file>