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4968-7202-44E2-AE2D-7110AE66145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835B-20FF-4D6B-9F24-5C9F623182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nglish\Desktop\Отчет об агитационной работе\Фотоплощадка «Моя  профессия в  искусстве» (городское праздничное гуляние) 1.05.2015\IMG_16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nglish\Desktop\Отчет об агитационной работе\Фотоплощадка «Моя  профессия в  искусстве» (городское праздничное гуляние) 1.05.2015\IMG_16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nglish\Desktop\Отчет об агитационной работе\Фотоплощадка «Моя  профессия в  искусстве» (городское праздничное гуляние) 1.05.2015\IMG_17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nglish\Desktop\Отчет об агитационной работе\Фотоплощадка «Моя  профессия в  искусстве» (городское праздничное гуляние) 1.05.2015\IMG_17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nglish\Desktop\Отчет об агитационной работе\Фотоплощадка «Моя  профессия в  искусстве» (городское праздничное гуляние) 1.05.2015\IMG_17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059631" y="869163"/>
            <a:ext cx="6953299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nglish\Desktop\Отчет об агитационной работе\Фотоплощадка «Моя  профессия в  искусстве» (городское праздничное гуляние) 1.05.2015\IMG_17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nglish\Desktop\Отчет об агитационной работе\Фотоплощадка «Моя  профессия в  искусстве» (городское праздничное гуляние) 1.05.2015\IMG_17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nglish\Desktop\Отчет об агитационной работе\Фотоплощадка «Моя  профессия в  искусстве» (городское праздничное гуляние) 1.05.2015\IMG_17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English</dc:creator>
  <cp:lastModifiedBy>English</cp:lastModifiedBy>
  <cp:revision>1</cp:revision>
  <dcterms:created xsi:type="dcterms:W3CDTF">2016-02-03T04:36:51Z</dcterms:created>
  <dcterms:modified xsi:type="dcterms:W3CDTF">2016-02-03T04:41:29Z</dcterms:modified>
</cp:coreProperties>
</file>