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6E54-4B31-4AE9-AD3F-59A0B18B2D4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CF86-B73C-4648-95C5-794B90D5E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6E54-4B31-4AE9-AD3F-59A0B18B2D4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CF86-B73C-4648-95C5-794B90D5E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6E54-4B31-4AE9-AD3F-59A0B18B2D4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CF86-B73C-4648-95C5-794B90D5E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6E54-4B31-4AE9-AD3F-59A0B18B2D4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CF86-B73C-4648-95C5-794B90D5E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6E54-4B31-4AE9-AD3F-59A0B18B2D4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CF86-B73C-4648-95C5-794B90D5E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6E54-4B31-4AE9-AD3F-59A0B18B2D4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CF86-B73C-4648-95C5-794B90D5E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6E54-4B31-4AE9-AD3F-59A0B18B2D4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CF86-B73C-4648-95C5-794B90D5E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6E54-4B31-4AE9-AD3F-59A0B18B2D4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CF86-B73C-4648-95C5-794B90D5E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6E54-4B31-4AE9-AD3F-59A0B18B2D4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CF86-B73C-4648-95C5-794B90D5E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6E54-4B31-4AE9-AD3F-59A0B18B2D4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CF86-B73C-4648-95C5-794B90D5E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6E54-4B31-4AE9-AD3F-59A0B18B2D4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CF86-B73C-4648-95C5-794B90D5E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76E54-4B31-4AE9-AD3F-59A0B18B2D4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8CF86-B73C-4648-95C5-794B90D5E0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English\Desktop\Отчет об агитационной работе\Тематический день открытых дверейЛитературные тропы профессионального образования»\haqb0lIAq4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0"/>
            <a:ext cx="4572032" cy="68694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English\Desktop\Отчет об агитационной работе\Тематический день открытых дверейЛитературные тропы профессионального образования»\qYazBSRJSe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00775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English\Desktop\Отчет об агитационной работе\Тематический день открытых дверейЛитературные тропы профессионального образования»\VAYLjzIPgT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2860" cy="5929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English\Desktop\Отчет об агитационной работе\Тематический день открытых дверейЛитературные тропы профессионального образования»\wTcEU-cOj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0217" cy="6500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English</dc:creator>
  <cp:lastModifiedBy>English</cp:lastModifiedBy>
  <cp:revision>1</cp:revision>
  <dcterms:created xsi:type="dcterms:W3CDTF">2016-02-03T04:31:52Z</dcterms:created>
  <dcterms:modified xsi:type="dcterms:W3CDTF">2016-02-03T04:33:28Z</dcterms:modified>
</cp:coreProperties>
</file>