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5546-5C02-4548-AEBB-F6D33951B0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F031-DDC6-4ECA-9208-59617B1EFE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English\Desktop\Отчет об агитационной работе\тематический день открытых дверей «Иван Васильевич выбирает профессию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723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English\Desktop\Отчет об агитационной работе\тематический день открытых дверей «Иван Васильевич выбирает профессию»\IMG_23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831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nglish\Desktop\Отчет об агитационной работе\тематический день открытых дверей «Иван Васильевич выбирает профессию»\IMG_23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831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English\Desktop\Отчет об агитационной работе\тематический день открытых дверей «Иван Васильевич выбирает профессию»\IMG_23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8309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English\Desktop\Отчет об агитационной работе\тематический день открытых дверей «Иван Васильевич выбирает профессию»\IMG_23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English\Desktop\Отчет об агитационной работе\тематический день открытых дверей «Иван Васильевич выбирает профессию»\IMG_23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English\Desktop\Отчет об агитационной работе\тематический день открытых дверей «Иван Васильевич выбирает профессию»\IMG_23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0"/>
            <a:ext cx="4572032" cy="6858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English\Desktop\Отчет об агитационной работе\тематический день открытых дверей «Иван Васильевич выбирает профессию»\IMG_23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08309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English\Desktop\Отчет об агитационной работе\тематический день открытых дверей «Иван Васильевич выбирает профессию»\IMG_236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English</dc:creator>
  <cp:lastModifiedBy>English</cp:lastModifiedBy>
  <cp:revision>2</cp:revision>
  <dcterms:created xsi:type="dcterms:W3CDTF">2016-02-03T04:17:41Z</dcterms:created>
  <dcterms:modified xsi:type="dcterms:W3CDTF">2016-02-03T04:27:50Z</dcterms:modified>
</cp:coreProperties>
</file>