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5A8A-DCAB-4C66-823A-56A4C3704DF6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767F-6C2D-4412-B798-3BD21E138A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Отчет об агитационной работе\Мастер классы для абитуриентов «Готовим праздник вместе». 2015г\IMG_525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Отчет об агитационной работе\Мастер классы для абитуриентов «Готовим праздник вместе». 2015г\IMG_526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Отчет об агитационной работе\Мастер классы для абитуриентов «Готовим праздник вместе». 2015г\IMG_526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Отчет об агитационной работе\Мастер классы для абитуриентов «Готовим праздник вместе». 2015г\IMG_527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2016-02-03T04:07:50Z</dcterms:created>
  <dcterms:modified xsi:type="dcterms:W3CDTF">2016-02-03T04:10:10Z</dcterms:modified>
</cp:coreProperties>
</file>