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8521-B655-4363-A05E-271293DDEDF8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E51F-32A6-4C3A-9E21-4CBAB9DDDF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8521-B655-4363-A05E-271293DDEDF8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E51F-32A6-4C3A-9E21-4CBAB9DDDF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8521-B655-4363-A05E-271293DDEDF8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E51F-32A6-4C3A-9E21-4CBAB9DDDF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8521-B655-4363-A05E-271293DDEDF8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E51F-32A6-4C3A-9E21-4CBAB9DDDF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8521-B655-4363-A05E-271293DDEDF8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E51F-32A6-4C3A-9E21-4CBAB9DDDF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8521-B655-4363-A05E-271293DDEDF8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E51F-32A6-4C3A-9E21-4CBAB9DDDF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8521-B655-4363-A05E-271293DDEDF8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E51F-32A6-4C3A-9E21-4CBAB9DDDF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8521-B655-4363-A05E-271293DDEDF8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E51F-32A6-4C3A-9E21-4CBAB9DDDF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8521-B655-4363-A05E-271293DDEDF8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E51F-32A6-4C3A-9E21-4CBAB9DDDF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8521-B655-4363-A05E-271293DDEDF8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E51F-32A6-4C3A-9E21-4CBAB9DDDF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8521-B655-4363-A05E-271293DDEDF8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E51F-32A6-4C3A-9E21-4CBAB9DDDF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48521-B655-4363-A05E-271293DDEDF8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0E51F-32A6-4C3A-9E21-4CBAB9DDDF6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English\Desktop\Отчет об агитационной работе\Экскурсии по колледжу для абитуриентов\IMG_2429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1"/>
            <a:ext cx="91440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English\Desktop\Отчет об агитационной работе\Экскурсии по колледжу для абитуриентов\IMG_2435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215466" cy="6143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English\Desktop\Отчет об агитационной работе\Экскурсии по колледжу для абитуриентов\IMG_244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5400000">
            <a:off x="1142976" y="1143008"/>
            <a:ext cx="6858048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English\Desktop\Отчет об агитационной работе\Экскурсии по колледжу для абитуриентов\IMG_244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5400000">
            <a:off x="1071546" y="1143000"/>
            <a:ext cx="6858001" cy="4572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English\Desktop\Отчет об агитационной работе\Экскурсии по колледжу для абитуриентов\IMG_2446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5400000">
            <a:off x="1000100" y="1143010"/>
            <a:ext cx="6858047" cy="45720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English\Desktop\Отчет об агитационной работе\Экскурсии по колледжу для абитуриентов\IMG_245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1" y="0"/>
            <a:ext cx="9215467" cy="6143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English</dc:creator>
  <cp:lastModifiedBy>English</cp:lastModifiedBy>
  <cp:revision>1</cp:revision>
  <dcterms:created xsi:type="dcterms:W3CDTF">2016-02-03T04:41:34Z</dcterms:created>
  <dcterms:modified xsi:type="dcterms:W3CDTF">2016-02-03T04:45:36Z</dcterms:modified>
</cp:coreProperties>
</file>