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5681-357F-40C8-942F-09CBFFE39D3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5E1D3-014C-4708-A32A-B9D572BFEE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nglish\Desktop\Отчет об агитационной работе\творческая площадка На ривале. посвященная75летию победы\bYPuQGQ_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9067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nglish\Desktop\Отчет об агитационной работе\творческая площадка На ривале. посвященная75летию победы\KkcC2olt7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500594" cy="6797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nglish\Desktop\Отчет об агитационной работе\творческая площадка На ривале. посвященная75летию победы\lkXo0NJZD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246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nglish\Desktop\Отчет об агитационной работе\творческая площадка На ривале. посвященная75летию победы\m_FtQORgv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186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nglish\Desktop\Отчет об агитационной работе\творческая площадка На ривале. посвященная75летию победы\w0xKc3wP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244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English</dc:creator>
  <cp:lastModifiedBy>English</cp:lastModifiedBy>
  <cp:revision>1</cp:revision>
  <dcterms:created xsi:type="dcterms:W3CDTF">2016-02-03T04:14:56Z</dcterms:created>
  <dcterms:modified xsi:type="dcterms:W3CDTF">2016-02-03T04:17:28Z</dcterms:modified>
</cp:coreProperties>
</file>