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E79A-21A3-4AAF-B624-C67150BB2ED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2C2B-113F-47DB-A058-3FFDB15244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мастер класс по актерсокму тренингу Анреева И.А\DSCN286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928662" y="857257"/>
            <a:ext cx="685804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мастер класс по актерсокму тренингу Анреева И.А\DSCN287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857224" y="857258"/>
            <a:ext cx="6858048" cy="5143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мастер класс по актерсокму тренингу Анреева И.А\DSCN288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мастер класс по актерсокму тренингу Анреева И.А\DSCN289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1142983" y="857251"/>
            <a:ext cx="6858001" cy="5143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мастер класс по актерсокму тренингу Анреева И.А\DSCN29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Студенческий социальный театр СОВА\мастер класс по актерсокму тренингу Анреева И.А\DSCN29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2016-02-03T03:35:27Z</dcterms:created>
  <dcterms:modified xsi:type="dcterms:W3CDTF">2016-02-03T03:43:27Z</dcterms:modified>
</cp:coreProperties>
</file>