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9579B-53D8-43A5-8BB9-ECD2DA349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635D4A-A1F9-4A72-8670-B8F76CECA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D89C2-FE0C-4056-9E78-FE6094DA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21C5B-1D96-4E9D-B124-704625DD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85BEFD-8658-478A-9A58-1B4D9738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79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AE32E-F1B9-4507-83F8-4E17D106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8CB81D-50AA-4100-B4B3-8580E8D79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6EEDCF-2218-4555-B416-1CD712E67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E76F3-4797-47EA-992A-EC896024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A93AA0-33C4-4BEB-8329-D29C5C0F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5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27797A-1BA9-4D31-9767-454F59D8C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3CA941-9C17-4914-8CC7-E86C4D39B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7E57EE-278F-42F0-A2B2-AC265A12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F7E4F-4E25-4AC8-BA4D-1F329E8C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57229-6DC7-4FE0-A264-41727E45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18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B55D9-81B9-43A6-9BB3-29C41338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821C3-40F0-40CE-AE23-C34E5D2EE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016DDC-FEE6-4A19-94BF-F3975C13C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B5726F-A109-4BD6-B1CA-B3578C13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278B5E-25DA-42F8-88E8-C3FAC900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48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78886-01C9-4DDF-B89C-5F527FF9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3A6875-EAD9-4082-906C-898EFFE5C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F4D80E-2CAE-4665-BE4F-22C846EB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096111-5B30-426C-9751-C037401D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D842F6-4871-43A0-88ED-57C672CC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89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6C9C4-2C0B-426D-98FE-011FA817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320629-04DD-49EC-A2A1-FC1431F5E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59F22F-2C9F-4415-B8BD-36026EC75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C24D93-D75D-4D68-B19F-8E5E9C69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960891-EFAF-4F4E-82EA-1677159E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4D15D7-2E24-400B-8164-227A59AF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34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7EADA-1EE1-42DF-958F-20A45CA7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29E0B9-1FC3-4E60-A043-FFCB8B13D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0048EA-85AF-4772-A06C-72208CBDD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6B446C-A7F4-4992-B32E-612679DD8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C4E2C4-D807-4AC9-BA35-0EB6E3790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35F315-AF3D-4464-82EF-49F2F3378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757F02-0CEE-4626-B798-306C76A7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7648D1-3BB9-4D0C-B3E8-E3D4CB0B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88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F83AD-E84C-4F91-8D66-D7B8D7F3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9D46B9-8168-4CCB-8B7B-99D1C8198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57B40A-1E65-4CF0-A59F-8E1ECE088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F8989C-15D9-40F8-8593-9807F645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14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66342F-A8D4-4FB9-A6A5-635B0293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E60042-DBB5-4CF7-8CA8-CD0661AA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9B0611-B790-4857-9362-EF837B1F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22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3C06-3533-4D17-8278-2AC0F9EBB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CFD9D1-A3D4-4463-B350-790EB9BA9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F43605-F51D-4696-B31F-D8D356DDE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0D1CE2-48BB-4EBC-9B18-D11D1BAF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1CA350-AA1B-4681-A199-DE8F6366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B4BCC5-75E7-4712-92B7-4627C1E7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4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3E95E-5B91-490A-A340-71B45471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6112D7-D1AE-4042-A95F-18B960D70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9887D6-DB0F-472C-B600-1D151F473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F39565-52B7-4DCD-AC9A-D0AA03DA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92696F-9EB9-40D9-B441-0221862F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C53DBD-3E80-4B48-A2E6-14841CC8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5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1C0EC-7FE9-4EBB-87AD-A5AF4A21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420EDE-80B4-4AB7-8B7B-7E07C8D4E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3A062-81BE-476C-B695-D5386DBCA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FCD16-F321-4BB7-A17B-29DF4F6CDF97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979E82-1062-4ABE-BEC0-41F95577C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258A6A-5B46-4089-8A25-16B986CD8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BC07F-4199-49C2-99FD-0C0AEC36E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10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B69546-0D36-41EA-98ED-5073A1D3B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8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519431-0BC1-49BD-B274-14FA81208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69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ED0C8A-0C22-4D35-8485-A1E34E902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0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2611B-7ED5-47F6-B0BE-994BF6341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83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C2F260-2CBC-464B-BA8B-A266214E9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00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22E66E-2F82-498E-9674-8BDC3E333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67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640D53-D29F-49F3-84F3-74C93CC34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46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42F8F1-B4B0-49C6-95CD-BA93741D2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6A301D-6859-4B44-BE1C-0C15A01EF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1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2FAFC4-E000-4677-AA04-8BA0C5323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78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61A05A-2C79-4C6C-A987-0BD855FD5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25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Киммель</dc:creator>
  <cp:lastModifiedBy>Ирина Киммель</cp:lastModifiedBy>
  <cp:revision>2</cp:revision>
  <dcterms:created xsi:type="dcterms:W3CDTF">2022-04-14T02:25:25Z</dcterms:created>
  <dcterms:modified xsi:type="dcterms:W3CDTF">2022-04-20T01:49:55Z</dcterms:modified>
</cp:coreProperties>
</file>