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76" r:id="rId5"/>
    <p:sldId id="277" r:id="rId6"/>
    <p:sldId id="273" r:id="rId7"/>
    <p:sldId id="270" r:id="rId8"/>
    <p:sldId id="260" r:id="rId9"/>
    <p:sldId id="274" r:id="rId10"/>
    <p:sldId id="262" r:id="rId11"/>
    <p:sldId id="263" r:id="rId12"/>
    <p:sldId id="264" r:id="rId13"/>
    <p:sldId id="265" r:id="rId14"/>
    <p:sldId id="275" r:id="rId15"/>
    <p:sldId id="267" r:id="rId16"/>
    <p:sldId id="271" r:id="rId17"/>
    <p:sldId id="272" r:id="rId18"/>
    <p:sldId id="27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68264F-BA5F-473A-9BCE-9C105FB0F605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75239FC-F0FD-40C5-8552-A66B65216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35" y="0"/>
            <a:ext cx="45075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2293" y="128355"/>
            <a:ext cx="5288857" cy="898202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Портфолио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525" y="1048328"/>
            <a:ext cx="4217159" cy="5202349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Гилёв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Михайлович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Государственного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«Беловский педагогический колледж»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0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7797" y="125358"/>
            <a:ext cx="10481480" cy="829985"/>
          </a:xfrm>
        </p:spPr>
        <p:txBody>
          <a:bodyPr/>
          <a:lstStyle/>
          <a:p>
            <a:pPr algn="ctr"/>
            <a:r>
              <a:rPr lang="ru-RU" sz="4400" b="1" cap="all" dirty="0" smtClean="0">
                <a:latin typeface="Monotype Corsiva" panose="03010101010201010101" pitchFamily="66" charset="0"/>
                <a:cs typeface="Times New Roman" pitchFamily="18" charset="0"/>
              </a:rPr>
              <a:t>ПРЕПОДАВАЕМЫЕ ДИСЦИПЛИНЫ</a:t>
            </a: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842877"/>
              </p:ext>
            </p:extLst>
          </p:nvPr>
        </p:nvGraphicFramePr>
        <p:xfrm>
          <a:off x="627797" y="1180066"/>
          <a:ext cx="11292060" cy="4448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92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2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456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УД, МДК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54.02.01 Дизайн (по отраслям)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БД.04 «Информатика и ИКТ»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ЕН.03 «Информационное обеспечение профессиональной деятельности».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ЕН.04 «Мультимедийные технологии»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6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09.02.05 «Прикладная информатика» (по отраслям)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ОП. 10 «Практикум по решению задач»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ОП.04. «Документационное обеспечение управления»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04.02  «Основы офисного программирования»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МДК.04.03 «Автоматизированные обучающие системы»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04.04. «Трехмерная графика»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44.02.01. Дошкольное образование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БД.04 «Информатика и ИКТ»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44.02.03 Педагогика дополнительного образования</a:t>
                      </a:r>
                      <a:endParaRPr kumimoji="0" lang="ru-RU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ЕН.02. «Информатика и информационно-коммуникационные технологии (ИКТ) в профессиональной деятельности»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02" marR="6770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30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76" y="141514"/>
            <a:ext cx="9476600" cy="1676400"/>
          </a:xfrm>
        </p:spPr>
        <p:txBody>
          <a:bodyPr>
            <a:normAutofit fontScale="9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  <a:t>ДИНАМИКА качества обучения </a:t>
            </a:r>
            <a:b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</a:br>
            <a: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  <a:t>по промежуточной аттестации </a:t>
            </a:r>
            <a:b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</a:br>
            <a: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  <a:t> </a:t>
            </a:r>
            <a:r>
              <a:rPr lang="ru-RU" b="1" cap="all" dirty="0" smtClean="0">
                <a:latin typeface="Monotype Corsiva" panose="03010101010201010101" pitchFamily="66" charset="0"/>
                <a:cs typeface="Arial" pitchFamily="34" charset="0"/>
              </a:rPr>
              <a:t>2019-2020  </a:t>
            </a:r>
            <a: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  <a:t>УЧ </a:t>
            </a:r>
            <a:r>
              <a:rPr lang="ru-RU" b="1" cap="all" dirty="0" smtClean="0">
                <a:latin typeface="Monotype Corsiva" panose="03010101010201010101" pitchFamily="66" charset="0"/>
                <a:cs typeface="Arial" pitchFamily="34" charset="0"/>
              </a:rPr>
              <a:t>.ГОД</a:t>
            </a:r>
            <a: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b="1" cap="all" dirty="0">
                <a:latin typeface="Monotype Corsiva" panose="03010101010201010101" pitchFamily="66" charset="0"/>
                <a:cs typeface="Arial" pitchFamily="34" charset="0"/>
              </a:rPr>
            </a:br>
            <a:r>
              <a:rPr lang="ru-RU" b="1" dirty="0" smtClean="0">
                <a:latin typeface="Monotype Corsiva" panose="03010101010201010101" pitchFamily="66" charset="0"/>
                <a:cs typeface="Arial" pitchFamily="34" charset="0"/>
              </a:rPr>
              <a:t/>
            </a:r>
            <a:br>
              <a:rPr lang="ru-RU" b="1" dirty="0" smtClean="0">
                <a:latin typeface="Monotype Corsiva" panose="03010101010201010101" pitchFamily="66" charset="0"/>
                <a:cs typeface="Arial" pitchFamily="34" charset="0"/>
              </a:rPr>
            </a:b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3407415"/>
              </p:ext>
            </p:extLst>
          </p:nvPr>
        </p:nvGraphicFramePr>
        <p:xfrm>
          <a:off x="1042429" y="1980122"/>
          <a:ext cx="10452886" cy="3868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04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УД, МДК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семестр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семестр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10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БД.04 «Информатика и ИКТ»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228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ЕН.04 «Мультимедийные технологии»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86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ЕН.03 «Информационное обеспечение профессиональной деятельности»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34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ОП. 10 «Практикум по решению задач»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70,1%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736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ОП.04. «Документационное обеспечение управления»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22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МДК.04.03 «Автоматизированные обучающие системы»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085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04.02  «Основы офисного программирования»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1516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МДК 04.04. «Трехмерная графика»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73,9%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52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ЕН.02. «Информатика и информационно-коммуникационные технологии (ИКТ) в профессиональной деятельности»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119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3331" y="0"/>
            <a:ext cx="9935570" cy="3810000"/>
          </a:xfrm>
        </p:spPr>
        <p:txBody>
          <a:bodyPr/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Участие в Региональных чемпионатах «Молодые профессионалы» (</a:t>
            </a:r>
            <a:r>
              <a:rPr lang="ru-RU" sz="4000" dirty="0" err="1">
                <a:latin typeface="Monotype Corsiva" panose="03010101010201010101" pitchFamily="66" charset="0"/>
              </a:rPr>
              <a:t>WorldSkills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Russia</a:t>
            </a:r>
            <a:r>
              <a:rPr lang="ru-RU" sz="4000" dirty="0">
                <a:latin typeface="Monotype Corsiva" panose="03010101010201010101" pitchFamily="66" charset="0"/>
              </a:rPr>
              <a:t>) 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по компетенции </a:t>
            </a: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«</a:t>
            </a:r>
            <a:r>
              <a:rPr lang="ru-RU" dirty="0">
                <a:effectLst/>
              </a:rPr>
              <a:t>Веб-дизайн и разработка</a:t>
            </a:r>
            <a:r>
              <a:rPr lang="ru-RU" sz="4000" dirty="0" smtClean="0">
                <a:latin typeface="Monotype Corsiva" panose="03010101010201010101" pitchFamily="66" charset="0"/>
              </a:rPr>
              <a:t>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9704307"/>
              </p:ext>
            </p:extLst>
          </p:nvPr>
        </p:nvGraphicFramePr>
        <p:xfrm>
          <a:off x="1915886" y="4288970"/>
          <a:ext cx="7729182" cy="1256732"/>
        </p:xfrm>
        <a:graphic>
          <a:graphicData uri="http://schemas.openxmlformats.org/drawingml/2006/table">
            <a:tbl>
              <a:tblPr/>
              <a:tblGrid>
                <a:gridCol w="151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5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3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2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Грудненко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Даниил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Аксанов Павел</a:t>
                      </a: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69" marR="6406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16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0111" y="0"/>
            <a:ext cx="8103864" cy="952815"/>
          </a:xfrm>
        </p:spPr>
        <p:txBody>
          <a:bodyPr/>
          <a:lstStyle/>
          <a:p>
            <a:pPr algn="ctr"/>
            <a:r>
              <a:rPr lang="ru-RU" b="1" cap="all" dirty="0">
                <a:latin typeface="Monotype Corsiva" panose="03010101010201010101" pitchFamily="66" charset="0"/>
                <a:cs typeface="Times New Roman" pitchFamily="18" charset="0"/>
              </a:rPr>
              <a:t>Участие в </a:t>
            </a:r>
            <a:r>
              <a:rPr lang="ru-RU" b="1" cap="all" dirty="0" smtClean="0">
                <a:latin typeface="Monotype Corsiva" panose="03010101010201010101" pitchFamily="66" charset="0"/>
                <a:cs typeface="Times New Roman" pitchFamily="18" charset="0"/>
              </a:rPr>
              <a:t>конкурсах</a:t>
            </a: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364890"/>
              </p:ext>
            </p:extLst>
          </p:nvPr>
        </p:nvGraphicFramePr>
        <p:xfrm>
          <a:off x="1499629" y="882717"/>
          <a:ext cx="8789158" cy="18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9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5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олимпиада для студентов старших курсов,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дисциплине «ИКТ».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Сертификаты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31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предметная олимпиада по «Информатике» 2019-2020гг., для студентов 2 курса (РОСТКОНКУРС).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степени, дипломы за 1-е место в регионе.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2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дистанционная олимпиада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документационному обеспечению управления.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134" marR="40134" marT="596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386" y="2908941"/>
            <a:ext cx="2621071" cy="37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9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rm1.static.flickr.com/142/322835168_239ef01e3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769" y="321837"/>
            <a:ext cx="2137209" cy="3024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8397" y="105815"/>
            <a:ext cx="2289866" cy="32403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462" y="2955540"/>
            <a:ext cx="2524801" cy="357281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01" y="2955540"/>
            <a:ext cx="2555047" cy="361561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0248" y="3185103"/>
            <a:ext cx="2371200" cy="33554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82" y="105815"/>
            <a:ext cx="2310602" cy="32697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997" y="167681"/>
            <a:ext cx="2406451" cy="34053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1041" y="2924944"/>
            <a:ext cx="2372142" cy="33567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5784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856" y="37856"/>
            <a:ext cx="8596668" cy="550460"/>
          </a:xfrm>
        </p:spPr>
        <p:txBody>
          <a:bodyPr>
            <a:noAutofit/>
          </a:bodyPr>
          <a:lstStyle/>
          <a:p>
            <a:pPr algn="ctr"/>
            <a:r>
              <a:rPr lang="ru-RU" sz="4000" b="1" cap="all" dirty="0" smtClean="0">
                <a:latin typeface="Monotype Corsiva" panose="03010101010201010101" pitchFamily="66" charset="0"/>
                <a:cs typeface="Times New Roman" pitchFamily="18" charset="0"/>
              </a:rPr>
              <a:t>Добровольная  сертификация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728663" y="720725"/>
            <a:ext cx="3100387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690" y="837278"/>
            <a:ext cx="3957747" cy="2797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0232" y="3892351"/>
            <a:ext cx="3914205" cy="2767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856" y="837278"/>
            <a:ext cx="3935975" cy="27825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9741" y="3884656"/>
            <a:ext cx="3925090" cy="27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8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527051" y="981076"/>
            <a:ext cx="10972800" cy="532824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Состою в сообществе с сайтом </a:t>
            </a:r>
            <a:endParaRPr lang="en-US" sz="2800" dirty="0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ГПОУ «Беловский педагогический колледж» </a:t>
            </a:r>
            <a:r>
              <a:rPr lang="en-US" sz="2800" dirty="0" smtClean="0">
                <a:latin typeface="Times New Roman" pitchFamily="18" charset="0"/>
              </a:rPr>
              <a:t>www</a:t>
            </a:r>
            <a:r>
              <a:rPr lang="ru-RU" sz="2800" dirty="0" smtClean="0">
                <a:latin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</a:rPr>
              <a:t>belpc</a:t>
            </a:r>
            <a:r>
              <a:rPr lang="ru-RU" sz="2800" dirty="0" smtClean="0">
                <a:latin typeface="Times New Roman" pitchFamily="18" charset="0"/>
              </a:rPr>
              <a:t>.</a:t>
            </a:r>
            <a:r>
              <a:rPr lang="en-US" sz="2800" dirty="0" err="1" smtClean="0">
                <a:latin typeface="Times New Roman" pitchFamily="18" charset="0"/>
              </a:rPr>
              <a:t>ru</a:t>
            </a:r>
            <a:r>
              <a:rPr lang="ru-RU" sz="2800" dirty="0" smtClean="0">
                <a:latin typeface="Times New Roman" pitchFamily="18" charset="0"/>
              </a:rPr>
              <a:t> на форуме «Службы ПО», «Фестиваль открытый урок»,  </a:t>
            </a:r>
            <a:endParaRPr lang="en-US" sz="2800" dirty="0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en-US" sz="2800" dirty="0" smtClean="0">
                <a:latin typeface="Times New Roman" pitchFamily="18" charset="0"/>
              </a:rPr>
              <a:t>Photoshop</a:t>
            </a:r>
            <a:r>
              <a:rPr lang="ru-RU" sz="2800" dirty="0" smtClean="0">
                <a:latin typeface="Times New Roman" pitchFamily="18" charset="0"/>
              </a:rPr>
              <a:t> Мастер.</a:t>
            </a:r>
            <a:r>
              <a:rPr lang="en-US" sz="2800" dirty="0" err="1" smtClean="0">
                <a:latin typeface="Times New Roman" pitchFamily="18" charset="0"/>
              </a:rPr>
              <a:t>ru</a:t>
            </a:r>
            <a:r>
              <a:rPr lang="ru-RU" sz="2800" dirty="0" smtClean="0">
                <a:latin typeface="Times New Roman" pitchFamily="18" charset="0"/>
              </a:rPr>
              <a:t> http://www.photoshop-master.ru/, </a:t>
            </a:r>
            <a:r>
              <a:rPr lang="ru-RU" sz="2800" dirty="0" err="1" smtClean="0">
                <a:latin typeface="Times New Roman" pitchFamily="18" charset="0"/>
              </a:rPr>
              <a:t>Видеоуроки</a:t>
            </a:r>
            <a:r>
              <a:rPr lang="ru-RU" sz="2800" dirty="0" smtClean="0">
                <a:latin typeface="Times New Roman" pitchFamily="18" charset="0"/>
              </a:rPr>
              <a:t> в сети Интернет </a:t>
            </a:r>
            <a:r>
              <a:rPr lang="en-US" sz="2800" dirty="0" err="1" smtClean="0">
                <a:latin typeface="Times New Roman" pitchFamily="18" charset="0"/>
              </a:rPr>
              <a:t>VideoUroki</a:t>
            </a:r>
            <a:r>
              <a:rPr lang="ru-RU" sz="2800" dirty="0" smtClean="0">
                <a:latin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</a:rPr>
              <a:t>Net</a:t>
            </a:r>
            <a:r>
              <a:rPr lang="ru-RU" sz="2800" dirty="0" smtClean="0">
                <a:latin typeface="Times New Roman" pitchFamily="18" charset="0"/>
              </a:rPr>
              <a:t>. , </a:t>
            </a:r>
            <a:r>
              <a:rPr lang="en-US" sz="2800" dirty="0" smtClean="0">
                <a:latin typeface="Times New Roman" pitchFamily="18" charset="0"/>
              </a:rPr>
              <a:t>AutoCAD</a:t>
            </a:r>
            <a:r>
              <a:rPr lang="ru-RU" sz="2800" dirty="0" smtClean="0">
                <a:latin typeface="Times New Roman" pitchFamily="18" charset="0"/>
              </a:rPr>
              <a:t> Профи.</a:t>
            </a:r>
            <a:r>
              <a:rPr lang="en-US" sz="2800" dirty="0" err="1" smtClean="0">
                <a:latin typeface="Times New Roman" pitchFamily="18" charset="0"/>
              </a:rPr>
              <a:t>ru</a:t>
            </a:r>
            <a:r>
              <a:rPr lang="ru-RU" sz="2800" dirty="0" smtClean="0">
                <a:latin typeface="Times New Roman" pitchFamily="18" charset="0"/>
              </a:rPr>
              <a:t>., </a:t>
            </a:r>
            <a:endParaRPr lang="en-US" sz="2800" dirty="0" smtClean="0"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2800" dirty="0" smtClean="0">
                <a:latin typeface="Times New Roman" pitchFamily="18" charset="0"/>
              </a:rPr>
              <a:t>Национальный открытый университет «</a:t>
            </a:r>
            <a:r>
              <a:rPr lang="ru-RU" sz="2800" dirty="0" err="1" smtClean="0">
                <a:latin typeface="Times New Roman" pitchFamily="18" charset="0"/>
              </a:rPr>
              <a:t>Интуит</a:t>
            </a:r>
            <a:r>
              <a:rPr lang="ru-RU" sz="2800" dirty="0" smtClean="0">
                <a:latin typeface="Times New Roman" pitchFamily="18" charset="0"/>
              </a:rPr>
              <a:t>» http://www.intuit.ru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</a:rPr>
              <a:t>Копилка уроков .- сайт для учителей </a:t>
            </a:r>
            <a:r>
              <a:rPr lang="en-US" sz="2800" dirty="0" smtClean="0">
                <a:latin typeface="Times New Roman" pitchFamily="18" charset="0"/>
              </a:rPr>
              <a:t>https://kopilkaurokov.ru/</a:t>
            </a:r>
            <a:endParaRPr lang="ru-RU" sz="28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0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8" y="836613"/>
            <a:ext cx="10562167" cy="10795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atin typeface="Monotype Corsiva" panose="03010101010201010101" pitchFamily="66" charset="0"/>
                <a:cs typeface="Times New Roman" pitchFamily="18" charset="0"/>
              </a:rPr>
              <a:t>Мультимедийные средства обучения</a:t>
            </a:r>
          </a:p>
        </p:txBody>
      </p:sp>
      <p:graphicFrame>
        <p:nvGraphicFramePr>
          <p:cNvPr id="3380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2741104"/>
              </p:ext>
            </p:extLst>
          </p:nvPr>
        </p:nvGraphicFramePr>
        <p:xfrm>
          <a:off x="912284" y="2349501"/>
          <a:ext cx="10369549" cy="4317365"/>
        </p:xfrm>
        <a:graphic>
          <a:graphicData uri="http://schemas.openxmlformats.org/drawingml/2006/table">
            <a:tbl>
              <a:tblPr/>
              <a:tblGrid>
                <a:gridCol w="6517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52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Название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Где используется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3663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База мультимедийных презентаций и электронные учебно-методические комплексы по всем разделам учебных дисциплин: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БД.04 «Информатика и ИКТ».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ЕН.04 «Мультимедийные технологии».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ЕН.03 «Информационное обеспечение профессиональной деятельности».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ОП. 10 «Практикум по решению задач».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ОП.04. «Документационное обеспечение управления».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МДК.04.03 «Автоматизированные обучающие системы».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МДК 04.02  «Основы офисного программирования».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МДК 04.04. «Трехмерная графика».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ЕН.02. «Информатика и информационно-коммуникационные технологии (ИКТ) в профессиональной деятельности».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учебный процесс,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внеучебная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деятельность,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самостоятельная работа студентов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06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35" y="0"/>
            <a:ext cx="45075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2293" y="128355"/>
            <a:ext cx="5288857" cy="898202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Портфолио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6525" y="1048328"/>
            <a:ext cx="4217159" cy="5202349"/>
          </a:xfrm>
        </p:spPr>
        <p:txBody>
          <a:bodyPr/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Гилёв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 Михайлович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Государственного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учреждения «Беловский педагогический колледж»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0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325" y="166300"/>
            <a:ext cx="6066779" cy="939169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atin typeface="Monotype Corsiva" panose="03010101010201010101" pitchFamily="66" charset="0"/>
                <a:cs typeface="Times New Roman" pitchFamily="18" charset="0"/>
              </a:rPr>
              <a:t>Общие сведения </a:t>
            </a:r>
            <a:endParaRPr lang="ru-RU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2365" y="947058"/>
            <a:ext cx="8960766" cy="53369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Ф.И.О.: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Гилёв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Олег Михайлович</a:t>
            </a: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1971г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институт инженеров водного транспорта»,1994г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диплому: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«инженер-кораблестроитель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«Кемеровский государственный университет», 2008г. «финансы и кредит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«экономист»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«Кемеровский государственный университет», 2014г.  Диплом о профессиональной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переподготовке.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по диплому: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«Преподаватель высшей школы».</a:t>
            </a:r>
          </a:p>
          <a:p>
            <a:pPr algn="l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лет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учреждении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отсутствует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98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9136" y="240792"/>
            <a:ext cx="4655842" cy="3252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889" y="240792"/>
            <a:ext cx="4576199" cy="3252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227" y="3575304"/>
            <a:ext cx="4634555" cy="328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1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809358" y="-1123221"/>
            <a:ext cx="5786763" cy="81875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6528" y="77185"/>
            <a:ext cx="3282796" cy="46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069" y="0"/>
            <a:ext cx="4845942" cy="6858000"/>
          </a:xfrm>
          <a:prstGeom prst="rect">
            <a:avLst/>
          </a:prstGeom>
        </p:spPr>
      </p:pic>
      <p:pic>
        <p:nvPicPr>
          <p:cNvPr id="3" name="Рисунок 2" descr="Certificate[Гилев][единыйурок.рф][персональные данные]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09038" y="0"/>
            <a:ext cx="4609696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6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224" y="106349"/>
            <a:ext cx="10358651" cy="1461194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latin typeface="Monotype Corsiva" panose="03010101010201010101" pitchFamily="66" charset="0"/>
                <a:cs typeface="Times New Roman" pitchFamily="18" charset="0"/>
              </a:rPr>
              <a:t>повышение  квалификации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5469" y="3244334"/>
            <a:ext cx="9307773" cy="318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0307987"/>
              </p:ext>
            </p:extLst>
          </p:nvPr>
        </p:nvGraphicFramePr>
        <p:xfrm>
          <a:off x="804672" y="831721"/>
          <a:ext cx="11121281" cy="5868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8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7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2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5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491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74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Название курсов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Кол-во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Место прохождения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№ удостоверения (свидетельства)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1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«Активные и интерактивные технологии обучения в профессиональном образовании»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ДПО «КРИРПО»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регистрационный номер 9958,42ПК №006148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5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«Дистанционные образовательные технологии в профессиональной деятельности преподавателя».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ДПО «КРИРПО»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2020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«Технология создания электронных обучающих курсов в системе дистанционного обучения на базе LMS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Moodle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ЭБС «ЛАНЬ»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«Экология электронного обучения»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ДПО «КРИРПО»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МИТАП «#ДИСТАНТНАСТАВНИК».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657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«Цифровые и электронные образовательные ресурсы современного педагога»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ГБУ ДПО «КРИРПО»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каскадный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воркшоп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«Экология электронного обучения» - «Цифровой контент для дистанционного обучения».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ГПОУ ПАК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семинар-практикум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8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 о профессиональной переподготовке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«Преподаватель информационных технологий»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«Инфоурок»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 о квалификации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регистрационный номер 66488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02519896"/>
                  </a:ext>
                </a:extLst>
              </a:tr>
              <a:tr h="4080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 соответствия «Преподаватель информационных технологий»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Инфоурок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регистрационный номер ШМ81695893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65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Удостоверение о повышении квалификации «Обработка персональных данных в образовательных организациях»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ООО «Центр инновационного образования и воспитания»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459-1691649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9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447" y="3837697"/>
            <a:ext cx="3070432" cy="2302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3742" y="3282285"/>
            <a:ext cx="2258521" cy="3194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401" y="3837697"/>
            <a:ext cx="3267165" cy="2302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540" y="421876"/>
            <a:ext cx="3049339" cy="2148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85167" y="421876"/>
            <a:ext cx="3094117" cy="21799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795" y="421876"/>
            <a:ext cx="4297456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29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2224" y="106349"/>
            <a:ext cx="10358651" cy="1461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atin typeface="Monotype Corsiva" panose="03010101010201010101" pitchFamily="66" charset="0"/>
                <a:cs typeface="Times New Roman" pitchFamily="18" charset="0"/>
              </a:rPr>
              <a:t>повышение </a:t>
            </a:r>
            <a:r>
              <a:rPr lang="ru-RU" sz="3600" b="1" cap="all" dirty="0" smtClean="0">
                <a:latin typeface="Monotype Corsiva" panose="03010101010201010101" pitchFamily="66" charset="0"/>
                <a:cs typeface="Times New Roman" pitchFamily="18" charset="0"/>
              </a:rPr>
              <a:t> квалификации (старше 5 лет)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5469" y="3244334"/>
            <a:ext cx="9307773" cy="3183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8589478"/>
              </p:ext>
            </p:extLst>
          </p:nvPr>
        </p:nvGraphicFramePr>
        <p:xfrm>
          <a:off x="850548" y="1518689"/>
          <a:ext cx="10993109" cy="417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7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10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80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185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Название курсов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Кол-во часов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Место прохождения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kern="1200">
                          <a:effectLst/>
                        </a:rPr>
                        <a:t>№ удостоверения (свидетельства)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№803: Administering Microsoft Windows NT 4.0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№687: Supporting Microsoft Windows NT 4.0 Core Technologies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Курс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№867: System Administration for Microsoft SQL Server 6.5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 “Stars &amp; S”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(Authorized Technical Education Center Microsoft)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 OF  EXCELLENCE NTS – 0310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июня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1997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922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«Основные Технологии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Windows NT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4.0»</a:t>
                      </a:r>
                    </a:p>
                    <a:p>
                      <a:r>
                        <a:rPr kumimoji="0"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«Администрирование 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SQL Server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6.5»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Academy of Networking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центр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Сетевая академия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»)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Microsoft Certified Technical Education Center)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Москва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 of Achievement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 User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 Training Center at BMSTU (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Бауманское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высшее техническое училище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Москва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Certificate of Excellence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января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2002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SPECIALIST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Certification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2004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«Первичная диагностика и обслуживание  банкоматов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DIEBOLD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«Ежедневное обслуживание  банкоматов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DIEBOLD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IBM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478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«Программное обеспечение банкоматов. Установка, настройка и эксплуатация»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центр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«Сетевая академия»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Москва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Сертификаты от 20.02.2004г.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78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37" y="246888"/>
            <a:ext cx="2913425" cy="1992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9517" y="246888"/>
            <a:ext cx="2924788" cy="19921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60" y="225925"/>
            <a:ext cx="2876040" cy="2034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37" y="2395729"/>
            <a:ext cx="2913425" cy="20604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7775" y="2391416"/>
            <a:ext cx="2924788" cy="2068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60" y="2395380"/>
            <a:ext cx="2919522" cy="20648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937" y="4612935"/>
            <a:ext cx="2913425" cy="20604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8306" y="4612346"/>
            <a:ext cx="2914257" cy="206108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188" y="4612346"/>
            <a:ext cx="1513776" cy="21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8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403</TotalTime>
  <Words>964</Words>
  <Application>Microsoft Office PowerPoint</Application>
  <PresentationFormat>Произвольный</PresentationFormat>
  <Paragraphs>202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Портфолио</vt:lpstr>
      <vt:lpstr>Общие сведения </vt:lpstr>
      <vt:lpstr>Слайд 3</vt:lpstr>
      <vt:lpstr>Слайд 4</vt:lpstr>
      <vt:lpstr>Слайд 5</vt:lpstr>
      <vt:lpstr>повышение  квалификации</vt:lpstr>
      <vt:lpstr>Слайд 7</vt:lpstr>
      <vt:lpstr> повышение  квалификации (старше 5 лет)</vt:lpstr>
      <vt:lpstr>Слайд 9</vt:lpstr>
      <vt:lpstr>ПРЕПОДАВАЕМЫЕ ДИСЦИПЛИНЫ</vt:lpstr>
      <vt:lpstr>ДИНАМИКА качества обучения  по промежуточной аттестации   2019-2020  УЧ .ГОД  </vt:lpstr>
      <vt:lpstr>Участие в Региональных чемпионатах «Молодые профессионалы» (WorldSkills Russia)  по компетенции  «Веб-дизайн и разработка»</vt:lpstr>
      <vt:lpstr>Участие в конкурсах</vt:lpstr>
      <vt:lpstr>Слайд 14</vt:lpstr>
      <vt:lpstr>Добровольная  сертификация</vt:lpstr>
      <vt:lpstr>Слайд 16</vt:lpstr>
      <vt:lpstr>Мультимедийные средства обучения</vt:lpstr>
      <vt:lpstr>Портфолио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Иришка</dc:creator>
  <cp:lastModifiedBy>English</cp:lastModifiedBy>
  <cp:revision>102</cp:revision>
  <dcterms:created xsi:type="dcterms:W3CDTF">2019-09-25T12:08:56Z</dcterms:created>
  <dcterms:modified xsi:type="dcterms:W3CDTF">2020-10-06T07:17:44Z</dcterms:modified>
</cp:coreProperties>
</file>